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1" r:id="rId28"/>
    <p:sldId id="312" r:id="rId29"/>
    <p:sldId id="314" r:id="rId30"/>
    <p:sldId id="281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</p:sldIdLst>
  <p:sldSz cx="18288000" cy="10287000"/>
  <p:notesSz cx="6858000" cy="9144000"/>
  <p:embeddedFontLst>
    <p:embeddedFont>
      <p:font typeface="Arimo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Glacial Indifference" panose="020B0604020202020204" charset="0"/>
      <p:regular r:id="rId59"/>
    </p:embeddedFont>
    <p:embeddedFont>
      <p:font typeface="Glacial Indifference Bold" panose="020B0604020202020204" charset="0"/>
      <p:regular r:id="rId60"/>
    </p:embeddedFont>
    <p:embeddedFont>
      <p:font typeface="VT323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17. Fonctions dans les props - 2" id="{EA708A78-43BE-427F-841D-477525970E6D}">
          <p14:sldIdLst>
            <p14:sldId id="314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1301" autoAdjust="0"/>
  </p:normalViewPr>
  <p:slideViewPr>
    <p:cSldViewPr>
      <p:cViewPr varScale="1">
        <p:scale>
          <a:sx n="54" d="100"/>
          <a:sy n="54" d="100"/>
        </p:scale>
        <p:origin x="11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une fonction qui supprime un élément sur base de son id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0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C86EE4-748E-402B-92FF-691A79336C67}"/>
              </a:ext>
            </a:extLst>
          </p:cNvPr>
          <p:cNvSpPr txBox="1"/>
          <p:nvPr/>
        </p:nvSpPr>
        <p:spPr>
          <a:xfrm>
            <a:off x="10350102" y="6923591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9906000" y="800100"/>
            <a:ext cx="6248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App.js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5400" dirty="0" err="1">
                <a:solidFill>
                  <a:prstClr val="white"/>
                </a:solidFill>
                <a:latin typeface="Calibri"/>
              </a:rPr>
              <a:t>DeleteDeveloper</a:t>
            </a: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3543300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2468452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613E63B-C05B-4713-A1FF-FCED445092CB}"/>
              </a:ext>
            </a:extLst>
          </p:cNvPr>
          <p:cNvSpPr/>
          <p:nvPr/>
        </p:nvSpPr>
        <p:spPr>
          <a:xfrm>
            <a:off x="12515355" y="5782298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3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5556</TotalTime>
  <Words>1783</Words>
  <Application>Microsoft Office PowerPoint</Application>
  <PresentationFormat>Custom</PresentationFormat>
  <Paragraphs>316</Paragraphs>
  <Slides>51</Slides>
  <Notes>15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Arimo</vt:lpstr>
      <vt:lpstr>Glacial Indifference Bold</vt:lpstr>
      <vt:lpstr>VT323</vt:lpstr>
      <vt:lpstr>Glacial Indifference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51</cp:revision>
  <dcterms:created xsi:type="dcterms:W3CDTF">2006-08-16T00:00:00Z</dcterms:created>
  <dcterms:modified xsi:type="dcterms:W3CDTF">2020-02-02T15:39:15Z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